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4B68-80B5-43CE-A5A5-ADB845814E0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0B23A-853A-4DAA-B024-271BAB7CD2C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95513" y="6350000"/>
            <a:ext cx="4032250" cy="508000"/>
            <a:chOff x="919" y="3953"/>
            <a:chExt cx="2540" cy="320"/>
          </a:xfrm>
        </p:grpSpPr>
        <p:sp>
          <p:nvSpPr>
            <p:cNvPr id="57375" name="AutoShape 3"/>
            <p:cNvSpPr>
              <a:spLocks noChangeArrowheads="1"/>
            </p:cNvSpPr>
            <p:nvPr/>
          </p:nvSpPr>
          <p:spPr bwMode="auto">
            <a:xfrm flipV="1">
              <a:off x="1122" y="4002"/>
              <a:ext cx="1522" cy="243"/>
            </a:xfrm>
            <a:prstGeom prst="parallelogram">
              <a:avLst>
                <a:gd name="adj" fmla="val 87136"/>
              </a:avLst>
            </a:prstGeom>
            <a:solidFill>
              <a:srgbClr val="D25500">
                <a:alpha val="50195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919" y="3953"/>
              <a:ext cx="2540" cy="320"/>
            </a:xfrm>
            <a:prstGeom prst="rect">
              <a:avLst/>
            </a:prstGeom>
            <a:solidFill>
              <a:srgbClr val="7030A0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Challenge and </a:t>
              </a:r>
              <a:r>
                <a:rPr lang="en-US" sz="2700" i="1" dirty="0" smtClean="0">
                  <a:solidFill>
                    <a:schemeClr val="bg1"/>
                  </a:solidFill>
                  <a:latin typeface="SwitzerlandCondBlack" pitchFamily="34" charset="0"/>
                </a:rPr>
                <a:t>update</a:t>
              </a:r>
              <a:endParaRPr lang="en-US" sz="2700" i="1" dirty="0">
                <a:solidFill>
                  <a:schemeClr val="bg1"/>
                </a:solidFill>
                <a:latin typeface="SwitzerlandCondBlack" pitchFamily="34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165474" y="5157788"/>
            <a:ext cx="5246691" cy="923925"/>
            <a:chOff x="1994" y="3201"/>
            <a:chExt cx="3305" cy="582"/>
          </a:xfrm>
        </p:grpSpPr>
        <p:sp>
          <p:nvSpPr>
            <p:cNvPr id="57373" name="AutoShape 6"/>
            <p:cNvSpPr>
              <a:spLocks noChangeArrowheads="1"/>
            </p:cNvSpPr>
            <p:nvPr/>
          </p:nvSpPr>
          <p:spPr bwMode="auto">
            <a:xfrm flipV="1">
              <a:off x="1994" y="3275"/>
              <a:ext cx="1522" cy="243"/>
            </a:xfrm>
            <a:prstGeom prst="parallelogram">
              <a:avLst>
                <a:gd name="adj" fmla="val 87136"/>
              </a:avLst>
            </a:prstGeom>
            <a:solidFill>
              <a:srgbClr val="D25500">
                <a:alpha val="50195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299" y="3201"/>
              <a:ext cx="3000" cy="582"/>
            </a:xfrm>
            <a:prstGeom prst="rect">
              <a:avLst/>
            </a:prstGeom>
            <a:solidFill>
              <a:srgbClr val="7030A0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 i="1" dirty="0" smtClean="0">
                  <a:solidFill>
                    <a:schemeClr val="bg1"/>
                  </a:solidFill>
                  <a:latin typeface="SwitzerlandCondBlack" pitchFamily="34" charset="0"/>
                </a:rPr>
                <a:t>Identify and upgrade </a:t>
              </a: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to </a:t>
              </a:r>
              <a:r>
                <a:rPr lang="en-US" sz="2700" i="1" dirty="0" smtClean="0">
                  <a:solidFill>
                    <a:schemeClr val="bg1"/>
                  </a:solidFill>
                  <a:latin typeface="SwitzerlandCondBlack" pitchFamily="34" charset="0"/>
                </a:rPr>
                <a:t>reflect</a:t>
              </a:r>
            </a:p>
            <a:p>
              <a:pPr algn="ctr">
                <a:defRPr/>
              </a:pPr>
              <a:r>
                <a:rPr lang="en-US" sz="2700" i="1" dirty="0" smtClean="0">
                  <a:solidFill>
                    <a:schemeClr val="bg1"/>
                  </a:solidFill>
                  <a:latin typeface="SwitzerlandCondBlack" pitchFamily="34" charset="0"/>
                </a:rPr>
                <a:t> </a:t>
              </a: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you today</a:t>
              </a:r>
            </a:p>
          </p:txBody>
        </p:sp>
      </p:grp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4925" y="79375"/>
            <a:ext cx="9672638" cy="781050"/>
          </a:xfrm>
          <a:effectLst>
            <a:outerShdw dist="53882" dir="2700000" algn="ctr" rotWithShape="0">
              <a:schemeClr val="tx1"/>
            </a:outerShdw>
          </a:effectLst>
        </p:spPr>
        <p:txBody>
          <a:bodyPr lIns="91139" tIns="45569" rIns="91139" bIns="45569"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4300" i="1" dirty="0" smtClean="0">
                <a:solidFill>
                  <a:schemeClr val="accent1"/>
                </a:solidFill>
              </a:rPr>
              <a:t>5 Step</a:t>
            </a:r>
            <a:r>
              <a:rPr lang="en-US" sz="4300" dirty="0" smtClean="0">
                <a:solidFill>
                  <a:schemeClr val="accent1"/>
                </a:solidFill>
              </a:rPr>
              <a:t> Self-Coaching </a:t>
            </a:r>
            <a:r>
              <a:rPr lang="en-US" sz="4300" dirty="0" smtClean="0">
                <a:solidFill>
                  <a:schemeClr val="accent1"/>
                </a:solidFill>
              </a:rPr>
              <a:t>System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3338" y="5330825"/>
            <a:ext cx="2222500" cy="1530350"/>
            <a:chOff x="71" y="3200"/>
            <a:chExt cx="1400" cy="964"/>
          </a:xfrm>
        </p:grpSpPr>
        <p:sp>
          <p:nvSpPr>
            <p:cNvPr id="57371" name="AutoShape 10"/>
            <p:cNvSpPr>
              <a:spLocks noChangeArrowheads="1"/>
            </p:cNvSpPr>
            <p:nvPr/>
          </p:nvSpPr>
          <p:spPr bwMode="auto">
            <a:xfrm flipH="1">
              <a:off x="71" y="3200"/>
              <a:ext cx="1400" cy="930"/>
            </a:xfrm>
            <a:prstGeom prst="triangle">
              <a:avLst>
                <a:gd name="adj" fmla="val 50000"/>
              </a:avLst>
            </a:prstGeom>
            <a:solidFill>
              <a:srgbClr val="9900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43" y="3640"/>
              <a:ext cx="1062" cy="52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700">
                  <a:solidFill>
                    <a:schemeClr val="bg1"/>
                  </a:solidFill>
                  <a:latin typeface="SwitzerlandCondBlack" pitchFamily="34" charset="0"/>
                </a:rPr>
                <a:t>Beliefs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700">
                  <a:solidFill>
                    <a:schemeClr val="bg1"/>
                  </a:solidFill>
                  <a:latin typeface="SwitzerlandCondBlack" pitchFamily="34" charset="0"/>
                </a:rPr>
                <a:t>&amp; Values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327150" y="4189413"/>
            <a:ext cx="2222500" cy="1477962"/>
            <a:chOff x="866" y="2561"/>
            <a:chExt cx="1400" cy="931"/>
          </a:xfrm>
        </p:grpSpPr>
        <p:sp>
          <p:nvSpPr>
            <p:cNvPr id="57369" name="AutoShape 13"/>
            <p:cNvSpPr>
              <a:spLocks noChangeArrowheads="1"/>
            </p:cNvSpPr>
            <p:nvPr/>
          </p:nvSpPr>
          <p:spPr bwMode="auto">
            <a:xfrm flipH="1">
              <a:off x="866" y="2561"/>
              <a:ext cx="1400" cy="930"/>
            </a:xfrm>
            <a:prstGeom prst="triangle">
              <a:avLst>
                <a:gd name="adj" fmla="val 50000"/>
              </a:avLst>
            </a:prstGeom>
            <a:solidFill>
              <a:srgbClr val="9900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936" y="3036"/>
              <a:ext cx="1266" cy="45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300">
                  <a:solidFill>
                    <a:schemeClr val="bg1"/>
                  </a:solidFill>
                  <a:latin typeface="SwitzerlandCondBlack" pitchFamily="34" charset="0"/>
                </a:rPr>
                <a:t> Thoughts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300">
                  <a:solidFill>
                    <a:schemeClr val="bg1"/>
                  </a:solidFill>
                  <a:latin typeface="SwitzerlandCondBlack" pitchFamily="34" charset="0"/>
                </a:rPr>
                <a:t>&amp; Expectations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500563" y="4024313"/>
            <a:ext cx="2416175" cy="503237"/>
            <a:chOff x="2851" y="2519"/>
            <a:chExt cx="1522" cy="317"/>
          </a:xfrm>
        </p:grpSpPr>
        <p:sp>
          <p:nvSpPr>
            <p:cNvPr id="57367" name="AutoShape 16"/>
            <p:cNvSpPr>
              <a:spLocks noChangeArrowheads="1"/>
            </p:cNvSpPr>
            <p:nvPr/>
          </p:nvSpPr>
          <p:spPr bwMode="auto">
            <a:xfrm flipV="1">
              <a:off x="2851" y="2563"/>
              <a:ext cx="1522" cy="243"/>
            </a:xfrm>
            <a:prstGeom prst="parallelogram">
              <a:avLst>
                <a:gd name="adj" fmla="val 87136"/>
              </a:avLst>
            </a:prstGeom>
            <a:solidFill>
              <a:srgbClr val="D25500">
                <a:alpha val="50195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3348" y="2519"/>
              <a:ext cx="824" cy="317"/>
            </a:xfrm>
            <a:prstGeom prst="rect">
              <a:avLst/>
            </a:prstGeom>
            <a:solidFill>
              <a:srgbClr val="7030A0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Manage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638425" y="3005138"/>
            <a:ext cx="2222500" cy="1476375"/>
            <a:chOff x="1678" y="1877"/>
            <a:chExt cx="1400" cy="930"/>
          </a:xfrm>
        </p:grpSpPr>
        <p:sp>
          <p:nvSpPr>
            <p:cNvPr id="57365" name="AutoShape 19"/>
            <p:cNvSpPr>
              <a:spLocks noChangeArrowheads="1"/>
            </p:cNvSpPr>
            <p:nvPr/>
          </p:nvSpPr>
          <p:spPr bwMode="auto">
            <a:xfrm flipH="1">
              <a:off x="1678" y="1877"/>
              <a:ext cx="1400" cy="930"/>
            </a:xfrm>
            <a:prstGeom prst="triangle">
              <a:avLst>
                <a:gd name="adj" fmla="val 50000"/>
              </a:avLst>
            </a:prstGeom>
            <a:solidFill>
              <a:srgbClr val="9900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1917" y="2456"/>
              <a:ext cx="932" cy="3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>
                  <a:solidFill>
                    <a:schemeClr val="bg1"/>
                  </a:solidFill>
                  <a:latin typeface="SwitzerlandCondBlack" pitchFamily="34" charset="0"/>
                </a:rPr>
                <a:t>Emotions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5608638" y="2814638"/>
            <a:ext cx="2416175" cy="503237"/>
            <a:chOff x="3621" y="1797"/>
            <a:chExt cx="1522" cy="317"/>
          </a:xfrm>
        </p:grpSpPr>
        <p:sp>
          <p:nvSpPr>
            <p:cNvPr id="57363" name="AutoShape 22"/>
            <p:cNvSpPr>
              <a:spLocks noChangeArrowheads="1"/>
            </p:cNvSpPr>
            <p:nvPr/>
          </p:nvSpPr>
          <p:spPr bwMode="auto">
            <a:xfrm flipV="1">
              <a:off x="3621" y="1850"/>
              <a:ext cx="1522" cy="243"/>
            </a:xfrm>
            <a:prstGeom prst="parallelogram">
              <a:avLst>
                <a:gd name="adj" fmla="val 87136"/>
              </a:avLst>
            </a:prstGeom>
            <a:solidFill>
              <a:srgbClr val="D25500">
                <a:alpha val="50195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4188" y="1797"/>
              <a:ext cx="776" cy="317"/>
            </a:xfrm>
            <a:prstGeom prst="rect">
              <a:avLst/>
            </a:prstGeom>
            <a:solidFill>
              <a:srgbClr val="7030A0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Change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3965575" y="1811338"/>
            <a:ext cx="2222500" cy="1476375"/>
            <a:chOff x="2502" y="1195"/>
            <a:chExt cx="1400" cy="930"/>
          </a:xfrm>
        </p:grpSpPr>
        <p:sp>
          <p:nvSpPr>
            <p:cNvPr id="57361" name="AutoShape 25"/>
            <p:cNvSpPr>
              <a:spLocks noChangeArrowheads="1"/>
            </p:cNvSpPr>
            <p:nvPr/>
          </p:nvSpPr>
          <p:spPr bwMode="auto">
            <a:xfrm flipH="1">
              <a:off x="2502" y="1195"/>
              <a:ext cx="1400" cy="930"/>
            </a:xfrm>
            <a:prstGeom prst="triangle">
              <a:avLst>
                <a:gd name="adj" fmla="val 50000"/>
              </a:avLst>
            </a:prstGeom>
            <a:solidFill>
              <a:srgbClr val="9900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2618" y="1804"/>
              <a:ext cx="1196" cy="3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>
                  <a:solidFill>
                    <a:schemeClr val="bg1"/>
                  </a:solidFill>
                  <a:latin typeface="SwitzerlandCondBlack" pitchFamily="34" charset="0"/>
                </a:rPr>
                <a:t>Behaviours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6704013" y="1658938"/>
            <a:ext cx="2416175" cy="503237"/>
            <a:chOff x="4247" y="1117"/>
            <a:chExt cx="1522" cy="317"/>
          </a:xfrm>
        </p:grpSpPr>
        <p:sp>
          <p:nvSpPr>
            <p:cNvPr id="57359" name="AutoShape 28"/>
            <p:cNvSpPr>
              <a:spLocks noChangeArrowheads="1"/>
            </p:cNvSpPr>
            <p:nvPr/>
          </p:nvSpPr>
          <p:spPr bwMode="auto">
            <a:xfrm flipV="1">
              <a:off x="4247" y="1160"/>
              <a:ext cx="1522" cy="243"/>
            </a:xfrm>
            <a:prstGeom prst="parallelogram">
              <a:avLst>
                <a:gd name="adj" fmla="val 87136"/>
              </a:avLst>
            </a:prstGeom>
            <a:solidFill>
              <a:srgbClr val="D25500">
                <a:alpha val="50195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5020" y="1117"/>
              <a:ext cx="536" cy="317"/>
            </a:xfrm>
            <a:prstGeom prst="rect">
              <a:avLst/>
            </a:prstGeom>
            <a:solidFill>
              <a:srgbClr val="7030A0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 i="1" dirty="0">
                  <a:solidFill>
                    <a:schemeClr val="bg1"/>
                  </a:solidFill>
                  <a:latin typeface="SwitzerlandCondBlack" pitchFamily="34" charset="0"/>
                </a:rPr>
                <a:t>Alter</a:t>
              </a: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5286375" y="642938"/>
            <a:ext cx="2222500" cy="1476375"/>
            <a:chOff x="3334" y="499"/>
            <a:chExt cx="1400" cy="930"/>
          </a:xfrm>
        </p:grpSpPr>
        <p:sp>
          <p:nvSpPr>
            <p:cNvPr id="57357" name="AutoShape 31"/>
            <p:cNvSpPr>
              <a:spLocks noChangeArrowheads="1"/>
            </p:cNvSpPr>
            <p:nvPr/>
          </p:nvSpPr>
          <p:spPr bwMode="auto">
            <a:xfrm flipH="1">
              <a:off x="3334" y="499"/>
              <a:ext cx="1400" cy="930"/>
            </a:xfrm>
            <a:prstGeom prst="triangle">
              <a:avLst>
                <a:gd name="adj" fmla="val 50000"/>
              </a:avLst>
            </a:prstGeom>
            <a:solidFill>
              <a:srgbClr val="9900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3654" y="1068"/>
              <a:ext cx="788" cy="3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700">
                  <a:solidFill>
                    <a:schemeClr val="bg1"/>
                  </a:solidFill>
                  <a:latin typeface="SwitzerlandCondBlack" pitchFamily="34" charset="0"/>
                </a:rPr>
                <a:t>Actions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5 Step Self-Coaching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Positiveworks 5 Step Thinking System</dc:title>
  <dc:creator>Helen Whitten</dc:creator>
  <cp:lastModifiedBy>Helen Whitten</cp:lastModifiedBy>
  <cp:revision>2</cp:revision>
  <dcterms:created xsi:type="dcterms:W3CDTF">2016-10-20T13:48:15Z</dcterms:created>
  <dcterms:modified xsi:type="dcterms:W3CDTF">2016-10-20T14:17:42Z</dcterms:modified>
</cp:coreProperties>
</file>